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2" r:id="rId2"/>
    <p:sldId id="263" r:id="rId3"/>
    <p:sldId id="291" r:id="rId4"/>
    <p:sldId id="287" r:id="rId5"/>
    <p:sldId id="290" r:id="rId6"/>
    <p:sldId id="292" r:id="rId7"/>
    <p:sldId id="289" r:id="rId8"/>
    <p:sldId id="288" r:id="rId9"/>
    <p:sldId id="283" r:id="rId10"/>
    <p:sldId id="284" r:id="rId11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 autoAdjust="0"/>
    <p:restoredTop sz="70750" autoAdjust="0"/>
  </p:normalViewPr>
  <p:slideViewPr>
    <p:cSldViewPr snapToGrid="0">
      <p:cViewPr varScale="1">
        <p:scale>
          <a:sx n="51" d="100"/>
          <a:sy n="51" d="100"/>
        </p:scale>
        <p:origin x="1180" y="36"/>
      </p:cViewPr>
      <p:guideLst/>
    </p:cSldViewPr>
  </p:slideViewPr>
  <p:outlineViewPr>
    <p:cViewPr>
      <p:scale>
        <a:sx n="33" d="100"/>
        <a:sy n="33" d="100"/>
      </p:scale>
      <p:origin x="0" y="-2334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B5EE1AA4-9F95-4691-AA83-8330BA6839CF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1160463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7"/>
            <a:ext cx="5603240" cy="3657957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416D5108-99D9-4EF7-9873-01C18869B0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994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8887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Questions:</a:t>
            </a:r>
          </a:p>
          <a:p>
            <a:pPr marL="174570" indent="-174570">
              <a:buFont typeface="Arial" panose="020B0604020202020204" pitchFamily="34" charset="0"/>
              <a:buChar char="•"/>
            </a:pPr>
            <a:r>
              <a:rPr lang="en-US" dirty="0"/>
              <a:t>Effective date?</a:t>
            </a:r>
          </a:p>
          <a:p>
            <a:pPr marL="174570" indent="-174570">
              <a:buFont typeface="Arial" panose="020B0604020202020204" pitchFamily="34" charset="0"/>
              <a:buChar char="•"/>
            </a:pPr>
            <a:r>
              <a:rPr lang="en-US" dirty="0"/>
              <a:t>Private and non-profit definitions </a:t>
            </a:r>
          </a:p>
          <a:p>
            <a:pPr marL="174570" indent="-174570">
              <a:buFont typeface="Arial" panose="020B0604020202020204" pitchFamily="34" charset="0"/>
              <a:buChar char="•"/>
            </a:pPr>
            <a:r>
              <a:rPr lang="en-US" dirty="0"/>
              <a:t>Large event definition and # of attendees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8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91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182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 Private = </a:t>
            </a:r>
          </a:p>
          <a:p>
            <a:r>
              <a:rPr lang="en-US" u="sng" dirty="0"/>
              <a:t>a gathering not open to the public hosted at a private home not renting their property to a third party specifically for the use of the reception/event site. </a:t>
            </a:r>
            <a:endParaRPr lang="en-US" dirty="0"/>
          </a:p>
          <a:p>
            <a:endParaRPr lang="en-US" dirty="0"/>
          </a:p>
          <a:p>
            <a:r>
              <a:rPr lang="en-US" dirty="0"/>
              <a:t>Non-profit = 501c3 </a:t>
            </a:r>
          </a:p>
          <a:p>
            <a:endParaRPr lang="en-US" dirty="0"/>
          </a:p>
          <a:p>
            <a:r>
              <a:rPr lang="en-US" dirty="0"/>
              <a:t>3. In addition to current frequency (annual # of events &gt; 3 metric </a:t>
            </a:r>
            <a:r>
              <a:rPr lang="en-US" dirty="0" err="1"/>
              <a:t>thredhold</a:t>
            </a:r>
            <a:r>
              <a:rPr lang="en-US" dirty="0"/>
              <a:t> for intensity of use), add size of event (# attendees &gt; 300) and site occupancy period (overnight)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551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Exempted:</a:t>
            </a:r>
          </a:p>
          <a:p>
            <a:r>
              <a:rPr lang="en-US" dirty="0"/>
              <a:t>-already have CUP</a:t>
            </a:r>
          </a:p>
          <a:p>
            <a:r>
              <a:rPr lang="en-US" dirty="0"/>
              <a:t>-nonconforming use within nonconformity standards</a:t>
            </a:r>
          </a:p>
          <a:p>
            <a:r>
              <a:rPr lang="en-US" dirty="0"/>
              <a:t>-outside </a:t>
            </a:r>
            <a:r>
              <a:rPr lang="en-US" dirty="0" err="1"/>
              <a:t>teton</a:t>
            </a:r>
            <a:r>
              <a:rPr lang="en-US" dirty="0"/>
              <a:t> county jurisdiction </a:t>
            </a:r>
          </a:p>
          <a:p>
            <a:r>
              <a:rPr lang="en-US" dirty="0"/>
              <a:t>-Resort area/PUD Master Plan allows 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18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535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835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06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6D5108-99D9-4EF7-9873-01C18869B0B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10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90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0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8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530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97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138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24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20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529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66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4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0000"/>
            <a:lum/>
          </a:blip>
          <a:srcRect/>
          <a:stretch>
            <a:fillRect t="6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AD39289-891D-45EF-8254-FA183F9054E5}" type="datetimeFigureOut">
              <a:rPr lang="en-US" smtClean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219BBF7-4ABE-45B4-9BEF-3F8F75DC06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50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malone@tetoncountywy.gov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acksontetonplan.com/332/County-Outdoor-Event-Site-Regulation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9909" y="1082675"/>
            <a:ext cx="11000014" cy="1470025"/>
          </a:xfrm>
        </p:spPr>
        <p:txBody>
          <a:bodyPr/>
          <a:lstStyle/>
          <a:p>
            <a:r>
              <a:rPr lang="en-US" dirty="0"/>
              <a:t>AMD2020-0001: LDR Text Amendment for Outdoor Reception Sites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828800" y="3429000"/>
            <a:ext cx="8534400" cy="1752600"/>
          </a:xfrm>
        </p:spPr>
        <p:txBody>
          <a:bodyPr/>
          <a:lstStyle/>
          <a:p>
            <a:r>
              <a:rPr lang="en-US" dirty="0"/>
              <a:t>June 29, 2020 </a:t>
            </a:r>
          </a:p>
          <a:p>
            <a:r>
              <a:rPr lang="en-US" dirty="0"/>
              <a:t>Virtual Open House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356206-DD8B-4848-9D3F-A6CD15116370}"/>
              </a:ext>
            </a:extLst>
          </p:cNvPr>
          <p:cNvSpPr txBox="1"/>
          <p:nvPr/>
        </p:nvSpPr>
        <p:spPr>
          <a:xfrm>
            <a:off x="0" y="6425293"/>
            <a:ext cx="4461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Jackson &amp; Teton County Long Range Planning </a:t>
            </a:r>
          </a:p>
        </p:txBody>
      </p:sp>
    </p:spTree>
    <p:extLst>
      <p:ext uri="{BB962C8B-B14F-4D97-AF65-F5344CB8AC3E}">
        <p14:creationId xmlns:p14="http://schemas.microsoft.com/office/powerpoint/2010/main" val="1415306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793AF-A957-4B8F-9CF7-8A0BE04A0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Email to </a:t>
            </a:r>
            <a:r>
              <a:rPr lang="en-US" dirty="0">
                <a:uFill>
                  <a:solidFill>
                    <a:schemeClr val="bg1"/>
                  </a:solidFill>
                </a:uFill>
                <a:hlinkClick r:id="rId3"/>
              </a:rPr>
              <a:t>kmalone@tetoncountywy.gov</a:t>
            </a:r>
            <a:r>
              <a:rPr lang="en-US" dirty="0">
                <a:uFill>
                  <a:solidFill>
                    <a:schemeClr val="bg1"/>
                  </a:solidFill>
                </a:uFill>
              </a:rPr>
              <a:t> </a:t>
            </a:r>
          </a:p>
          <a:p>
            <a:endParaRPr lang="en-US" dirty="0">
              <a:uFill>
                <a:solidFill>
                  <a:schemeClr val="bg1"/>
                </a:solidFill>
              </a:uFill>
            </a:endParaRPr>
          </a:p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Attend July 7</a:t>
            </a:r>
            <a:r>
              <a:rPr lang="en-US" baseline="30000" dirty="0">
                <a:uFill>
                  <a:solidFill>
                    <a:schemeClr val="bg1"/>
                  </a:solidFill>
                </a:uFill>
              </a:rPr>
              <a:t>th</a:t>
            </a:r>
            <a:r>
              <a:rPr lang="en-US" dirty="0">
                <a:uFill>
                  <a:solidFill>
                    <a:schemeClr val="bg1"/>
                  </a:solidFill>
                </a:uFill>
              </a:rPr>
              <a:t> 9:00 a.m. BCC hearing</a:t>
            </a:r>
          </a:p>
          <a:p>
            <a:pPr lvl="1"/>
            <a:r>
              <a:rPr lang="en-US" dirty="0">
                <a:uFill>
                  <a:solidFill>
                    <a:schemeClr val="bg1"/>
                  </a:solidFill>
                </a:uFill>
              </a:rPr>
              <a:t>BCC Chambers in County Admin building </a:t>
            </a:r>
          </a:p>
          <a:p>
            <a:pPr lvl="1"/>
            <a:r>
              <a:rPr lang="en-US" dirty="0">
                <a:uFill>
                  <a:solidFill>
                    <a:schemeClr val="bg1"/>
                  </a:solidFill>
                </a:uFill>
              </a:rPr>
              <a:t>Zoom 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845EBE53-FC54-4BFD-9AA9-D7F9B8C75D52}"/>
              </a:ext>
            </a:extLst>
          </p:cNvPr>
          <p:cNvSpPr/>
          <p:nvPr/>
        </p:nvSpPr>
        <p:spPr>
          <a:xfrm rot="10800000">
            <a:off x="6196189" y="180621"/>
            <a:ext cx="5995811" cy="778933"/>
          </a:xfrm>
          <a:prstGeom prst="homePlate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Background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DF69B4-D097-42E2-AA77-84CEAC4DED67}"/>
              </a:ext>
            </a:extLst>
          </p:cNvPr>
          <p:cNvSpPr/>
          <p:nvPr/>
        </p:nvSpPr>
        <p:spPr>
          <a:xfrm>
            <a:off x="7174151" y="190114"/>
            <a:ext cx="40859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1C4F24"/>
                </a:solidFill>
                <a:ea typeface="+mj-ea"/>
                <a:cs typeface="+mj-cs"/>
              </a:rPr>
              <a:t>Public Comment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14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EBBD3DAB-ED69-445F-B16C-7FE3E7C082D1}"/>
              </a:ext>
            </a:extLst>
          </p:cNvPr>
          <p:cNvSpPr/>
          <p:nvPr/>
        </p:nvSpPr>
        <p:spPr>
          <a:xfrm rot="10800000">
            <a:off x="6196189" y="180621"/>
            <a:ext cx="5995811" cy="778933"/>
          </a:xfrm>
          <a:prstGeom prst="homePlate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89" y="0"/>
            <a:ext cx="10972800" cy="1143000"/>
          </a:xfrm>
        </p:spPr>
        <p:txBody>
          <a:bodyPr/>
          <a:lstStyle/>
          <a:p>
            <a:pPr algn="r"/>
            <a:r>
              <a:rPr lang="en-US" dirty="0"/>
              <a:t>Background</a:t>
            </a:r>
            <a:r>
              <a:rPr lang="en-US" u="sng" dirty="0"/>
              <a:t>   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50637"/>
            <a:ext cx="109728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Requested Action: </a:t>
            </a:r>
            <a:r>
              <a:rPr lang="en-US" sz="2800" dirty="0"/>
              <a:t>Proposal to amend the Teton County Land Development Regulations (</a:t>
            </a:r>
            <a:r>
              <a:rPr lang="en-US" sz="2800" dirty="0" err="1"/>
              <a:t>LDRs</a:t>
            </a:r>
            <a:r>
              <a:rPr lang="en-US" sz="2800" dirty="0"/>
              <a:t>) that regulate outdoor reception events </a:t>
            </a:r>
            <a:r>
              <a:rPr lang="en-US" sz="2400" dirty="0"/>
              <a:t>	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Applicant: </a:t>
            </a:r>
            <a:r>
              <a:rPr lang="en-US" sz="2800" dirty="0">
                <a:latin typeface="+mj-lt"/>
              </a:rPr>
              <a:t>Teton County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>
                <a:latin typeface="+mj-lt"/>
              </a:rPr>
              <a:t>Location: </a:t>
            </a:r>
            <a:r>
              <a:rPr lang="en-US" sz="2800" dirty="0">
                <a:latin typeface="+mj-lt"/>
              </a:rPr>
              <a:t>County-wide 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63107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EBBD3DAB-ED69-445F-B16C-7FE3E7C082D1}"/>
              </a:ext>
            </a:extLst>
          </p:cNvPr>
          <p:cNvSpPr/>
          <p:nvPr/>
        </p:nvSpPr>
        <p:spPr>
          <a:xfrm rot="10800000">
            <a:off x="6196189" y="180621"/>
            <a:ext cx="5995811" cy="778933"/>
          </a:xfrm>
          <a:prstGeom prst="homePlate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89" y="0"/>
            <a:ext cx="10972800" cy="1143000"/>
          </a:xfrm>
        </p:spPr>
        <p:txBody>
          <a:bodyPr/>
          <a:lstStyle/>
          <a:p>
            <a:pPr algn="r"/>
            <a:r>
              <a:rPr lang="en-US" dirty="0"/>
              <a:t>Objective</a:t>
            </a:r>
            <a:r>
              <a:rPr lang="en-US" u="sng" dirty="0"/>
              <a:t> 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D7AAE7-3C6F-43CC-B84A-3F77F555A08C}"/>
              </a:ext>
            </a:extLst>
          </p:cNvPr>
          <p:cNvSpPr txBox="1"/>
          <p:nvPr/>
        </p:nvSpPr>
        <p:spPr>
          <a:xfrm>
            <a:off x="3837214" y="1323620"/>
            <a:ext cx="41109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/>
              <a:t>Outdoor Event Site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868F07-3038-4418-9C4D-8F5AED8649D6}"/>
              </a:ext>
            </a:extLst>
          </p:cNvPr>
          <p:cNvSpPr txBox="1"/>
          <p:nvPr/>
        </p:nvSpPr>
        <p:spPr>
          <a:xfrm>
            <a:off x="6403907" y="3042557"/>
            <a:ext cx="558037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Health &amp; Safety Impacts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Multi-dept clearinghouse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Resource availability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Health and safety of attendees</a:t>
            </a:r>
          </a:p>
          <a:p>
            <a:r>
              <a:rPr lang="en-US" sz="3200" b="1" dirty="0"/>
              <a:t>= Special Event Certificate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9F23B6-1D1A-4A37-81E7-52FFF179C5BE}"/>
              </a:ext>
            </a:extLst>
          </p:cNvPr>
          <p:cNvSpPr txBox="1"/>
          <p:nvPr/>
        </p:nvSpPr>
        <p:spPr>
          <a:xfrm>
            <a:off x="968765" y="3042557"/>
            <a:ext cx="543514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Use Impacts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Is intensity of use compatible </a:t>
            </a:r>
          </a:p>
          <a:p>
            <a:r>
              <a:rPr lang="en-US" sz="3200" dirty="0"/>
              <a:t>   with character of area?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Mitigation measures?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Public process?</a:t>
            </a:r>
          </a:p>
          <a:p>
            <a:r>
              <a:rPr lang="en-US" sz="3200" b="1" dirty="0"/>
              <a:t>= Conditional Use Permit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30F362A-59BD-4BF8-B59C-12B52D7111B7}"/>
              </a:ext>
            </a:extLst>
          </p:cNvPr>
          <p:cNvCxnSpPr>
            <a:cxnSpLocks/>
          </p:cNvCxnSpPr>
          <p:nvPr/>
        </p:nvCxnSpPr>
        <p:spPr>
          <a:xfrm flipH="1">
            <a:off x="2939143" y="2117931"/>
            <a:ext cx="1302365" cy="92462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4858C6E-DC0E-4249-B19F-92FEB1FB481C}"/>
              </a:ext>
            </a:extLst>
          </p:cNvPr>
          <p:cNvCxnSpPr>
            <a:cxnSpLocks/>
          </p:cNvCxnSpPr>
          <p:nvPr/>
        </p:nvCxnSpPr>
        <p:spPr>
          <a:xfrm>
            <a:off x="7431023" y="2117931"/>
            <a:ext cx="1111728" cy="924626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96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EBBD3DAB-ED69-445F-B16C-7FE3E7C082D1}"/>
              </a:ext>
            </a:extLst>
          </p:cNvPr>
          <p:cNvSpPr/>
          <p:nvPr/>
        </p:nvSpPr>
        <p:spPr>
          <a:xfrm rot="10800000">
            <a:off x="6196189" y="180621"/>
            <a:ext cx="5995811" cy="778933"/>
          </a:xfrm>
          <a:prstGeom prst="homePlate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89" y="0"/>
            <a:ext cx="10972800" cy="1143000"/>
          </a:xfrm>
        </p:spPr>
        <p:txBody>
          <a:bodyPr/>
          <a:lstStyle/>
          <a:p>
            <a:pPr algn="r"/>
            <a:r>
              <a:rPr lang="en-US" dirty="0"/>
              <a:t>Proposal   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50637"/>
            <a:ext cx="10972800" cy="4525963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Add “Special Event” as a Temporary Use.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For outdoor reception sites, clarify the definition of “private” and “non-profit” event exemptions. 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b="1" dirty="0"/>
              <a:t>For outdoor reception sites, expand the threshold for the requirement to obtain a Conditional Use Permit to include a single event annually that exceeds 300 attendees or an event that proposes on-site overnight camping as an incidental component of the primary reception site use.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65134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EBBD3DAB-ED69-445F-B16C-7FE3E7C082D1}"/>
              </a:ext>
            </a:extLst>
          </p:cNvPr>
          <p:cNvSpPr/>
          <p:nvPr/>
        </p:nvSpPr>
        <p:spPr>
          <a:xfrm rot="10800000">
            <a:off x="6196189" y="180621"/>
            <a:ext cx="5995811" cy="778933"/>
          </a:xfrm>
          <a:prstGeom prst="homePlate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89" y="0"/>
            <a:ext cx="10972800" cy="1143000"/>
          </a:xfrm>
        </p:spPr>
        <p:txBody>
          <a:bodyPr/>
          <a:lstStyle/>
          <a:p>
            <a:pPr algn="r"/>
            <a:r>
              <a:rPr lang="en-US" dirty="0"/>
              <a:t>Impacts          </a:t>
            </a:r>
          </a:p>
        </p:txBody>
      </p:sp>
      <p:pic>
        <p:nvPicPr>
          <p:cNvPr id="8" name="Picture 7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C5CF537A-8F54-450C-B865-3FCF979E86D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46" b="8676"/>
          <a:stretch/>
        </p:blipFill>
        <p:spPr>
          <a:xfrm>
            <a:off x="12527" y="36773"/>
            <a:ext cx="6461226" cy="679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893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793AF-A957-4B8F-9CF7-8A0BE04A0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$2500 County review fee</a:t>
            </a:r>
          </a:p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5-6-month review process</a:t>
            </a:r>
          </a:p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Two public hearings</a:t>
            </a:r>
          </a:p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Decision from BCC 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845EBE53-FC54-4BFD-9AA9-D7F9B8C75D52}"/>
              </a:ext>
            </a:extLst>
          </p:cNvPr>
          <p:cNvSpPr/>
          <p:nvPr/>
        </p:nvSpPr>
        <p:spPr>
          <a:xfrm rot="10800000">
            <a:off x="6196189" y="180621"/>
            <a:ext cx="5995811" cy="778933"/>
          </a:xfrm>
          <a:prstGeom prst="homePlate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Background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DF69B4-D097-42E2-AA77-84CEAC4DED67}"/>
              </a:ext>
            </a:extLst>
          </p:cNvPr>
          <p:cNvSpPr/>
          <p:nvPr/>
        </p:nvSpPr>
        <p:spPr>
          <a:xfrm>
            <a:off x="7875091" y="199093"/>
            <a:ext cx="30080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1C4F24"/>
                </a:solidFill>
                <a:ea typeface="+mj-ea"/>
                <a:cs typeface="+mj-cs"/>
              </a:rPr>
              <a:t>CUP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691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793AF-A957-4B8F-9CF7-8A0BE04A0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73901"/>
            <a:ext cx="10972800" cy="4525963"/>
          </a:xfrm>
        </p:spPr>
        <p:txBody>
          <a:bodyPr/>
          <a:lstStyle/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Postpone discussion and revisit after COVID-19 </a:t>
            </a:r>
          </a:p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Adjust # of attendees threshold</a:t>
            </a:r>
          </a:p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Consider location attributes County-wide</a:t>
            </a:r>
          </a:p>
          <a:p>
            <a:r>
              <a:rPr lang="en-US" dirty="0"/>
              <a:t>Create new permit/review process specific to outdoor events, special events, or temporary uses</a:t>
            </a:r>
          </a:p>
          <a:p>
            <a:r>
              <a:rPr lang="en-US" dirty="0"/>
              <a:t>“Private” event could be broadened to any event that is invite-only and which public access is not provided. </a:t>
            </a:r>
          </a:p>
          <a:p>
            <a:r>
              <a:rPr lang="en-US" dirty="0"/>
              <a:t>A maximum attendance size restriction could be added</a:t>
            </a:r>
            <a:endParaRPr lang="en-US" dirty="0">
              <a:uFill>
                <a:solidFill>
                  <a:schemeClr val="bg1"/>
                </a:solidFill>
              </a:uFill>
            </a:endParaRP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845EBE53-FC54-4BFD-9AA9-D7F9B8C75D52}"/>
              </a:ext>
            </a:extLst>
          </p:cNvPr>
          <p:cNvSpPr/>
          <p:nvPr/>
        </p:nvSpPr>
        <p:spPr>
          <a:xfrm rot="10800000">
            <a:off x="6196189" y="180621"/>
            <a:ext cx="5995811" cy="778933"/>
          </a:xfrm>
          <a:prstGeom prst="homePlate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Background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DF69B4-D097-42E2-AA77-84CEAC4DED67}"/>
              </a:ext>
            </a:extLst>
          </p:cNvPr>
          <p:cNvSpPr/>
          <p:nvPr/>
        </p:nvSpPr>
        <p:spPr>
          <a:xfrm>
            <a:off x="7875091" y="199093"/>
            <a:ext cx="293458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1C4F24"/>
                </a:solidFill>
                <a:ea typeface="+mj-ea"/>
                <a:cs typeface="+mj-cs"/>
              </a:rPr>
              <a:t>Alternatives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633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793AF-A957-4B8F-9CF7-8A0BE04A0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00201"/>
            <a:ext cx="11928953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uFill>
                  <a:solidFill>
                    <a:schemeClr val="bg1"/>
                  </a:solidFill>
                </a:uFill>
              </a:rPr>
              <a:t>Visit Jacksontetonplan.com</a:t>
            </a:r>
          </a:p>
          <a:p>
            <a:pPr marL="0" indent="0">
              <a:buNone/>
            </a:pPr>
            <a:r>
              <a:rPr lang="en-US" dirty="0">
                <a:uFill>
                  <a:solidFill>
                    <a:schemeClr val="bg1"/>
                  </a:solidFill>
                </a:uFill>
              </a:rPr>
              <a:t>	Project page: </a:t>
            </a:r>
          </a:p>
          <a:p>
            <a:pPr marL="0" indent="0">
              <a:buNone/>
            </a:pPr>
            <a:r>
              <a:rPr lang="en-US" sz="2400" dirty="0">
                <a:uFill>
                  <a:solidFill>
                    <a:schemeClr val="bg1"/>
                  </a:solidFill>
                </a:uFill>
                <a:hlinkClick r:id="rId3"/>
              </a:rPr>
              <a:t>	</a:t>
            </a:r>
            <a:r>
              <a:rPr lang="en-US" sz="2400" dirty="0">
                <a:hlinkClick r:id="rId3"/>
              </a:rPr>
              <a:t>https://www.jacksontetonplan.com/332/County-Outdoor-Event-Site-Regulations</a:t>
            </a:r>
            <a:endParaRPr lang="en-US" sz="2400" dirty="0">
              <a:uFill>
                <a:solidFill>
                  <a:schemeClr val="bg1"/>
                </a:solidFill>
              </a:uFill>
            </a:endParaRP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845EBE53-FC54-4BFD-9AA9-D7F9B8C75D52}"/>
              </a:ext>
            </a:extLst>
          </p:cNvPr>
          <p:cNvSpPr/>
          <p:nvPr/>
        </p:nvSpPr>
        <p:spPr>
          <a:xfrm rot="10800000">
            <a:off x="6196189" y="180621"/>
            <a:ext cx="5995811" cy="778933"/>
          </a:xfrm>
          <a:prstGeom prst="homePlate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Background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DF69B4-D097-42E2-AA77-84CEAC4DED67}"/>
              </a:ext>
            </a:extLst>
          </p:cNvPr>
          <p:cNvSpPr/>
          <p:nvPr/>
        </p:nvSpPr>
        <p:spPr>
          <a:xfrm>
            <a:off x="7875091" y="199093"/>
            <a:ext cx="24575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1C4F24"/>
                </a:solidFill>
                <a:ea typeface="+mj-ea"/>
                <a:cs typeface="+mj-cs"/>
              </a:rPr>
              <a:t>More 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792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793AF-A957-4B8F-9CF7-8A0BE04A0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Planning Commission (April): Recommended approval with reduced attendee threshold from 300 people to 175 </a:t>
            </a:r>
          </a:p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Board of County Commissioners (May): Directed staff to do more outreach and review alternatives</a:t>
            </a:r>
          </a:p>
          <a:p>
            <a:endParaRPr lang="en-US" dirty="0">
              <a:uFill>
                <a:solidFill>
                  <a:schemeClr val="bg1"/>
                </a:solidFill>
              </a:uFill>
            </a:endParaRPr>
          </a:p>
          <a:p>
            <a:r>
              <a:rPr lang="en-US" dirty="0">
                <a:uFill>
                  <a:solidFill>
                    <a:schemeClr val="bg1"/>
                  </a:solidFill>
                </a:uFill>
              </a:rPr>
              <a:t>July 7, 2020: Board of County Commissioners meeting </a:t>
            </a:r>
          </a:p>
          <a:p>
            <a:pPr marL="0" indent="0">
              <a:buNone/>
            </a:pPr>
            <a:endParaRPr lang="en-US" dirty="0">
              <a:uFill>
                <a:solidFill>
                  <a:schemeClr val="bg1"/>
                </a:solidFill>
              </a:uFill>
            </a:endParaRP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845EBE53-FC54-4BFD-9AA9-D7F9B8C75D52}"/>
              </a:ext>
            </a:extLst>
          </p:cNvPr>
          <p:cNvSpPr/>
          <p:nvPr/>
        </p:nvSpPr>
        <p:spPr>
          <a:xfrm rot="10800000">
            <a:off x="6196189" y="180621"/>
            <a:ext cx="5995811" cy="778933"/>
          </a:xfrm>
          <a:prstGeom prst="homePlate">
            <a:avLst/>
          </a:prstGeom>
          <a:solidFill>
            <a:schemeClr val="tx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Background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DF69B4-D097-42E2-AA77-84CEAC4DED67}"/>
              </a:ext>
            </a:extLst>
          </p:cNvPr>
          <p:cNvSpPr/>
          <p:nvPr/>
        </p:nvSpPr>
        <p:spPr>
          <a:xfrm>
            <a:off x="7875091" y="199093"/>
            <a:ext cx="19244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1C4F24"/>
                </a:solidFill>
                <a:ea typeface="+mj-ea"/>
                <a:cs typeface="+mj-cs"/>
              </a:rPr>
              <a:t>Process</a:t>
            </a:r>
            <a:endParaRPr lang="en-US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94CB623D-AE34-42C5-B04C-3035907FBA83}"/>
              </a:ext>
            </a:extLst>
          </p:cNvPr>
          <p:cNvSpPr/>
          <p:nvPr/>
        </p:nvSpPr>
        <p:spPr>
          <a:xfrm>
            <a:off x="12526" y="4308953"/>
            <a:ext cx="926926" cy="6012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75149"/>
      </p:ext>
    </p:extLst>
  </p:cSld>
  <p:clrMapOvr>
    <a:masterClrMapping/>
  </p:clrMapOvr>
</p:sld>
</file>

<file path=ppt/theme/theme1.xml><?xml version="1.0" encoding="utf-8"?>
<a:theme xmlns:a="http://schemas.openxmlformats.org/drawingml/2006/main" name="CompPlanPPTheme">
  <a:themeElements>
    <a:clrScheme name="Comp Plan">
      <a:dk1>
        <a:srgbClr val="1C4F24"/>
      </a:dk1>
      <a:lt1>
        <a:srgbClr val="BCC5E4"/>
      </a:lt1>
      <a:dk2>
        <a:srgbClr val="000000"/>
      </a:dk2>
      <a:lt2>
        <a:srgbClr val="FFFFFF"/>
      </a:lt2>
      <a:accent1>
        <a:srgbClr val="954F7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pPlanPPTheme" id="{8A26DC3C-5273-4E5D-BCD9-AF069E0390DD}" vid="{C4B1E301-38C8-44CA-ACD2-53E26BA3F0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2483</TotalTime>
  <Words>476</Words>
  <Application>Microsoft Office PowerPoint</Application>
  <PresentationFormat>Widescreen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CompPlanPPTheme</vt:lpstr>
      <vt:lpstr>AMD2020-0001: LDR Text Amendment for Outdoor Reception Sites </vt:lpstr>
      <vt:lpstr>Background          </vt:lpstr>
      <vt:lpstr>Objective          </vt:lpstr>
      <vt:lpstr>Proposal          </vt:lpstr>
      <vt:lpstr>Impacts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Norton</dc:creator>
  <cp:lastModifiedBy>Kristi Malone</cp:lastModifiedBy>
  <cp:revision>90</cp:revision>
  <cp:lastPrinted>2020-06-29T17:55:44Z</cp:lastPrinted>
  <dcterms:created xsi:type="dcterms:W3CDTF">2018-03-19T16:11:42Z</dcterms:created>
  <dcterms:modified xsi:type="dcterms:W3CDTF">2020-06-30T03:09:59Z</dcterms:modified>
</cp:coreProperties>
</file>